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CC51B-A42D-FF75-8571-A511448210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65EFFA-4655-3D02-3C95-6119A186CA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82CA37-D9CD-51B0-C25F-70C65B1D1C44}"/>
              </a:ext>
            </a:extLst>
          </p:cNvPr>
          <p:cNvSpPr>
            <a:spLocks noGrp="1"/>
          </p:cNvSpPr>
          <p:nvPr>
            <p:ph type="dt" sz="half" idx="10"/>
          </p:nvPr>
        </p:nvSpPr>
        <p:spPr/>
        <p:txBody>
          <a:bodyPr/>
          <a:lstStyle/>
          <a:p>
            <a:fld id="{8995597C-27D3-4DA0-8EB9-78065D60FAE5}" type="datetimeFigureOut">
              <a:rPr lang="en-US" smtClean="0"/>
              <a:t>9/20/2022</a:t>
            </a:fld>
            <a:endParaRPr lang="en-US"/>
          </a:p>
        </p:txBody>
      </p:sp>
      <p:sp>
        <p:nvSpPr>
          <p:cNvPr id="5" name="Footer Placeholder 4">
            <a:extLst>
              <a:ext uri="{FF2B5EF4-FFF2-40B4-BE49-F238E27FC236}">
                <a16:creationId xmlns:a16="http://schemas.microsoft.com/office/drawing/2014/main" id="{39313229-E38C-785E-62B1-1502817531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DB119-5419-542E-D17C-6DC0F3B16C69}"/>
              </a:ext>
            </a:extLst>
          </p:cNvPr>
          <p:cNvSpPr>
            <a:spLocks noGrp="1"/>
          </p:cNvSpPr>
          <p:nvPr>
            <p:ph type="sldNum" sz="quarter" idx="12"/>
          </p:nvPr>
        </p:nvSpPr>
        <p:spPr/>
        <p:txBody>
          <a:bodyPr/>
          <a:lstStyle/>
          <a:p>
            <a:fld id="{92FCCCF4-CFDD-4EAD-B5DF-53FB40626183}" type="slidenum">
              <a:rPr lang="en-US" smtClean="0"/>
              <a:t>‹#›</a:t>
            </a:fld>
            <a:endParaRPr lang="en-US"/>
          </a:p>
        </p:txBody>
      </p:sp>
    </p:spTree>
    <p:extLst>
      <p:ext uri="{BB962C8B-B14F-4D97-AF65-F5344CB8AC3E}">
        <p14:creationId xmlns:p14="http://schemas.microsoft.com/office/powerpoint/2010/main" val="942348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AA5C3-183E-813D-ECB8-1C467AE5E3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950EE8-131B-4AF5-559E-35E6501FD3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657831-EFAA-EAF5-102F-79757B3D5E2B}"/>
              </a:ext>
            </a:extLst>
          </p:cNvPr>
          <p:cNvSpPr>
            <a:spLocks noGrp="1"/>
          </p:cNvSpPr>
          <p:nvPr>
            <p:ph type="dt" sz="half" idx="10"/>
          </p:nvPr>
        </p:nvSpPr>
        <p:spPr/>
        <p:txBody>
          <a:bodyPr/>
          <a:lstStyle/>
          <a:p>
            <a:fld id="{8995597C-27D3-4DA0-8EB9-78065D60FAE5}" type="datetimeFigureOut">
              <a:rPr lang="en-US" smtClean="0"/>
              <a:t>9/20/2022</a:t>
            </a:fld>
            <a:endParaRPr lang="en-US"/>
          </a:p>
        </p:txBody>
      </p:sp>
      <p:sp>
        <p:nvSpPr>
          <p:cNvPr id="5" name="Footer Placeholder 4">
            <a:extLst>
              <a:ext uri="{FF2B5EF4-FFF2-40B4-BE49-F238E27FC236}">
                <a16:creationId xmlns:a16="http://schemas.microsoft.com/office/drawing/2014/main" id="{E81834D1-5D87-23B9-51D0-63836A9652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AC085-9834-902D-9115-59C5580C64B0}"/>
              </a:ext>
            </a:extLst>
          </p:cNvPr>
          <p:cNvSpPr>
            <a:spLocks noGrp="1"/>
          </p:cNvSpPr>
          <p:nvPr>
            <p:ph type="sldNum" sz="quarter" idx="12"/>
          </p:nvPr>
        </p:nvSpPr>
        <p:spPr/>
        <p:txBody>
          <a:bodyPr/>
          <a:lstStyle/>
          <a:p>
            <a:fld id="{92FCCCF4-CFDD-4EAD-B5DF-53FB40626183}" type="slidenum">
              <a:rPr lang="en-US" smtClean="0"/>
              <a:t>‹#›</a:t>
            </a:fld>
            <a:endParaRPr lang="en-US"/>
          </a:p>
        </p:txBody>
      </p:sp>
    </p:spTree>
    <p:extLst>
      <p:ext uri="{BB962C8B-B14F-4D97-AF65-F5344CB8AC3E}">
        <p14:creationId xmlns:p14="http://schemas.microsoft.com/office/powerpoint/2010/main" val="3602671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A1FB73-5EBD-1563-A5E8-6F2F365A3B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CEE6E3-2288-72E4-A32C-87D2BBB443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1BF964-3F47-EC1B-5D87-EEB11578D242}"/>
              </a:ext>
            </a:extLst>
          </p:cNvPr>
          <p:cNvSpPr>
            <a:spLocks noGrp="1"/>
          </p:cNvSpPr>
          <p:nvPr>
            <p:ph type="dt" sz="half" idx="10"/>
          </p:nvPr>
        </p:nvSpPr>
        <p:spPr/>
        <p:txBody>
          <a:bodyPr/>
          <a:lstStyle/>
          <a:p>
            <a:fld id="{8995597C-27D3-4DA0-8EB9-78065D60FAE5}" type="datetimeFigureOut">
              <a:rPr lang="en-US" smtClean="0"/>
              <a:t>9/20/2022</a:t>
            </a:fld>
            <a:endParaRPr lang="en-US"/>
          </a:p>
        </p:txBody>
      </p:sp>
      <p:sp>
        <p:nvSpPr>
          <p:cNvPr id="5" name="Footer Placeholder 4">
            <a:extLst>
              <a:ext uri="{FF2B5EF4-FFF2-40B4-BE49-F238E27FC236}">
                <a16:creationId xmlns:a16="http://schemas.microsoft.com/office/drawing/2014/main" id="{958E5E24-99C5-823A-91BB-6A31990CF8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F89981-E424-5527-2503-63FCC07C852E}"/>
              </a:ext>
            </a:extLst>
          </p:cNvPr>
          <p:cNvSpPr>
            <a:spLocks noGrp="1"/>
          </p:cNvSpPr>
          <p:nvPr>
            <p:ph type="sldNum" sz="quarter" idx="12"/>
          </p:nvPr>
        </p:nvSpPr>
        <p:spPr/>
        <p:txBody>
          <a:bodyPr/>
          <a:lstStyle/>
          <a:p>
            <a:fld id="{92FCCCF4-CFDD-4EAD-B5DF-53FB40626183}" type="slidenum">
              <a:rPr lang="en-US" smtClean="0"/>
              <a:t>‹#›</a:t>
            </a:fld>
            <a:endParaRPr lang="en-US"/>
          </a:p>
        </p:txBody>
      </p:sp>
    </p:spTree>
    <p:extLst>
      <p:ext uri="{BB962C8B-B14F-4D97-AF65-F5344CB8AC3E}">
        <p14:creationId xmlns:p14="http://schemas.microsoft.com/office/powerpoint/2010/main" val="177359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0D5B-15B0-46FE-3FC8-B601632F37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DD6CC9-BB55-6B38-9E52-0EFFBB93E5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C6ED80-8050-8A5C-818C-416C73D8BAA8}"/>
              </a:ext>
            </a:extLst>
          </p:cNvPr>
          <p:cNvSpPr>
            <a:spLocks noGrp="1"/>
          </p:cNvSpPr>
          <p:nvPr>
            <p:ph type="dt" sz="half" idx="10"/>
          </p:nvPr>
        </p:nvSpPr>
        <p:spPr/>
        <p:txBody>
          <a:bodyPr/>
          <a:lstStyle/>
          <a:p>
            <a:fld id="{8995597C-27D3-4DA0-8EB9-78065D60FAE5}" type="datetimeFigureOut">
              <a:rPr lang="en-US" smtClean="0"/>
              <a:t>9/20/2022</a:t>
            </a:fld>
            <a:endParaRPr lang="en-US"/>
          </a:p>
        </p:txBody>
      </p:sp>
      <p:sp>
        <p:nvSpPr>
          <p:cNvPr id="5" name="Footer Placeholder 4">
            <a:extLst>
              <a:ext uri="{FF2B5EF4-FFF2-40B4-BE49-F238E27FC236}">
                <a16:creationId xmlns:a16="http://schemas.microsoft.com/office/drawing/2014/main" id="{6979CAD7-2411-CA0B-61A6-CFC3C4481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83AC79-5492-9655-B0D0-6BC8CA8518A3}"/>
              </a:ext>
            </a:extLst>
          </p:cNvPr>
          <p:cNvSpPr>
            <a:spLocks noGrp="1"/>
          </p:cNvSpPr>
          <p:nvPr>
            <p:ph type="sldNum" sz="quarter" idx="12"/>
          </p:nvPr>
        </p:nvSpPr>
        <p:spPr/>
        <p:txBody>
          <a:bodyPr/>
          <a:lstStyle/>
          <a:p>
            <a:fld id="{92FCCCF4-CFDD-4EAD-B5DF-53FB40626183}" type="slidenum">
              <a:rPr lang="en-US" smtClean="0"/>
              <a:t>‹#›</a:t>
            </a:fld>
            <a:endParaRPr lang="en-US"/>
          </a:p>
        </p:txBody>
      </p:sp>
    </p:spTree>
    <p:extLst>
      <p:ext uri="{BB962C8B-B14F-4D97-AF65-F5344CB8AC3E}">
        <p14:creationId xmlns:p14="http://schemas.microsoft.com/office/powerpoint/2010/main" val="830017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3FFF4-70CD-2EB2-CC1B-5B6AA4C17B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BA5C34-0D3D-6703-B270-637A185F9A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611366-678A-6AAB-6581-740701EA7900}"/>
              </a:ext>
            </a:extLst>
          </p:cNvPr>
          <p:cNvSpPr>
            <a:spLocks noGrp="1"/>
          </p:cNvSpPr>
          <p:nvPr>
            <p:ph type="dt" sz="half" idx="10"/>
          </p:nvPr>
        </p:nvSpPr>
        <p:spPr/>
        <p:txBody>
          <a:bodyPr/>
          <a:lstStyle/>
          <a:p>
            <a:fld id="{8995597C-27D3-4DA0-8EB9-78065D60FAE5}" type="datetimeFigureOut">
              <a:rPr lang="en-US" smtClean="0"/>
              <a:t>9/20/2022</a:t>
            </a:fld>
            <a:endParaRPr lang="en-US"/>
          </a:p>
        </p:txBody>
      </p:sp>
      <p:sp>
        <p:nvSpPr>
          <p:cNvPr id="5" name="Footer Placeholder 4">
            <a:extLst>
              <a:ext uri="{FF2B5EF4-FFF2-40B4-BE49-F238E27FC236}">
                <a16:creationId xmlns:a16="http://schemas.microsoft.com/office/drawing/2014/main" id="{BFB78906-6301-88F8-CDB6-92882FC96B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D6D30-23C8-CDFC-9965-970DADDE8F89}"/>
              </a:ext>
            </a:extLst>
          </p:cNvPr>
          <p:cNvSpPr>
            <a:spLocks noGrp="1"/>
          </p:cNvSpPr>
          <p:nvPr>
            <p:ph type="sldNum" sz="quarter" idx="12"/>
          </p:nvPr>
        </p:nvSpPr>
        <p:spPr/>
        <p:txBody>
          <a:bodyPr/>
          <a:lstStyle/>
          <a:p>
            <a:fld id="{92FCCCF4-CFDD-4EAD-B5DF-53FB40626183}" type="slidenum">
              <a:rPr lang="en-US" smtClean="0"/>
              <a:t>‹#›</a:t>
            </a:fld>
            <a:endParaRPr lang="en-US"/>
          </a:p>
        </p:txBody>
      </p:sp>
    </p:spTree>
    <p:extLst>
      <p:ext uri="{BB962C8B-B14F-4D97-AF65-F5344CB8AC3E}">
        <p14:creationId xmlns:p14="http://schemas.microsoft.com/office/powerpoint/2010/main" val="800472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832CF-A055-F67D-BD1C-C88972D5C9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217F9-6949-51CB-3060-16FC44A25E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A0C550-E48F-C768-58D6-C05D783321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2DBF61-FFAF-4B12-2221-A562B5BC936A}"/>
              </a:ext>
            </a:extLst>
          </p:cNvPr>
          <p:cNvSpPr>
            <a:spLocks noGrp="1"/>
          </p:cNvSpPr>
          <p:nvPr>
            <p:ph type="dt" sz="half" idx="10"/>
          </p:nvPr>
        </p:nvSpPr>
        <p:spPr/>
        <p:txBody>
          <a:bodyPr/>
          <a:lstStyle/>
          <a:p>
            <a:fld id="{8995597C-27D3-4DA0-8EB9-78065D60FAE5}" type="datetimeFigureOut">
              <a:rPr lang="en-US" smtClean="0"/>
              <a:t>9/20/2022</a:t>
            </a:fld>
            <a:endParaRPr lang="en-US"/>
          </a:p>
        </p:txBody>
      </p:sp>
      <p:sp>
        <p:nvSpPr>
          <p:cNvPr id="6" name="Footer Placeholder 5">
            <a:extLst>
              <a:ext uri="{FF2B5EF4-FFF2-40B4-BE49-F238E27FC236}">
                <a16:creationId xmlns:a16="http://schemas.microsoft.com/office/drawing/2014/main" id="{0406F9A0-7770-F47F-2DD3-F13E19E4B7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D31B0-9987-D7FF-99BD-E3790F066CC8}"/>
              </a:ext>
            </a:extLst>
          </p:cNvPr>
          <p:cNvSpPr>
            <a:spLocks noGrp="1"/>
          </p:cNvSpPr>
          <p:nvPr>
            <p:ph type="sldNum" sz="quarter" idx="12"/>
          </p:nvPr>
        </p:nvSpPr>
        <p:spPr/>
        <p:txBody>
          <a:bodyPr/>
          <a:lstStyle/>
          <a:p>
            <a:fld id="{92FCCCF4-CFDD-4EAD-B5DF-53FB40626183}" type="slidenum">
              <a:rPr lang="en-US" smtClean="0"/>
              <a:t>‹#›</a:t>
            </a:fld>
            <a:endParaRPr lang="en-US"/>
          </a:p>
        </p:txBody>
      </p:sp>
    </p:spTree>
    <p:extLst>
      <p:ext uri="{BB962C8B-B14F-4D97-AF65-F5344CB8AC3E}">
        <p14:creationId xmlns:p14="http://schemas.microsoft.com/office/powerpoint/2010/main" val="646894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405E-34B5-7261-C57E-283F681E24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6C302D-3C8C-AB9C-0E7F-5CA21A000D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9906FD-72C9-B744-606D-475F1C49F2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BCDEC7-8B48-A262-0810-A214A8643D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ECA637-91A1-C165-8780-4A85E45FF7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16EF18-D26F-5AB6-F4B4-0BEDEE908B55}"/>
              </a:ext>
            </a:extLst>
          </p:cNvPr>
          <p:cNvSpPr>
            <a:spLocks noGrp="1"/>
          </p:cNvSpPr>
          <p:nvPr>
            <p:ph type="dt" sz="half" idx="10"/>
          </p:nvPr>
        </p:nvSpPr>
        <p:spPr/>
        <p:txBody>
          <a:bodyPr/>
          <a:lstStyle/>
          <a:p>
            <a:fld id="{8995597C-27D3-4DA0-8EB9-78065D60FAE5}" type="datetimeFigureOut">
              <a:rPr lang="en-US" smtClean="0"/>
              <a:t>9/20/2022</a:t>
            </a:fld>
            <a:endParaRPr lang="en-US"/>
          </a:p>
        </p:txBody>
      </p:sp>
      <p:sp>
        <p:nvSpPr>
          <p:cNvPr id="8" name="Footer Placeholder 7">
            <a:extLst>
              <a:ext uri="{FF2B5EF4-FFF2-40B4-BE49-F238E27FC236}">
                <a16:creationId xmlns:a16="http://schemas.microsoft.com/office/drawing/2014/main" id="{1B678083-C41D-39C5-4DBF-6662B02A23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B26456-FBA9-86CC-0E19-8797C285A11C}"/>
              </a:ext>
            </a:extLst>
          </p:cNvPr>
          <p:cNvSpPr>
            <a:spLocks noGrp="1"/>
          </p:cNvSpPr>
          <p:nvPr>
            <p:ph type="sldNum" sz="quarter" idx="12"/>
          </p:nvPr>
        </p:nvSpPr>
        <p:spPr/>
        <p:txBody>
          <a:bodyPr/>
          <a:lstStyle/>
          <a:p>
            <a:fld id="{92FCCCF4-CFDD-4EAD-B5DF-53FB40626183}" type="slidenum">
              <a:rPr lang="en-US" smtClean="0"/>
              <a:t>‹#›</a:t>
            </a:fld>
            <a:endParaRPr lang="en-US"/>
          </a:p>
        </p:txBody>
      </p:sp>
    </p:spTree>
    <p:extLst>
      <p:ext uri="{BB962C8B-B14F-4D97-AF65-F5344CB8AC3E}">
        <p14:creationId xmlns:p14="http://schemas.microsoft.com/office/powerpoint/2010/main" val="3573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E562-0AB9-1C18-060D-0ADBA7C1E9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75781A-2422-C2EF-5FBE-D775BA649C12}"/>
              </a:ext>
            </a:extLst>
          </p:cNvPr>
          <p:cNvSpPr>
            <a:spLocks noGrp="1"/>
          </p:cNvSpPr>
          <p:nvPr>
            <p:ph type="dt" sz="half" idx="10"/>
          </p:nvPr>
        </p:nvSpPr>
        <p:spPr/>
        <p:txBody>
          <a:bodyPr/>
          <a:lstStyle/>
          <a:p>
            <a:fld id="{8995597C-27D3-4DA0-8EB9-78065D60FAE5}" type="datetimeFigureOut">
              <a:rPr lang="en-US" smtClean="0"/>
              <a:t>9/20/2022</a:t>
            </a:fld>
            <a:endParaRPr lang="en-US"/>
          </a:p>
        </p:txBody>
      </p:sp>
      <p:sp>
        <p:nvSpPr>
          <p:cNvPr id="4" name="Footer Placeholder 3">
            <a:extLst>
              <a:ext uri="{FF2B5EF4-FFF2-40B4-BE49-F238E27FC236}">
                <a16:creationId xmlns:a16="http://schemas.microsoft.com/office/drawing/2014/main" id="{BDBEA4A1-45EE-B577-2765-9E46EF4254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49CAD2-3028-B21B-8F3F-F3FDB3ACB8FE}"/>
              </a:ext>
            </a:extLst>
          </p:cNvPr>
          <p:cNvSpPr>
            <a:spLocks noGrp="1"/>
          </p:cNvSpPr>
          <p:nvPr>
            <p:ph type="sldNum" sz="quarter" idx="12"/>
          </p:nvPr>
        </p:nvSpPr>
        <p:spPr/>
        <p:txBody>
          <a:bodyPr/>
          <a:lstStyle/>
          <a:p>
            <a:fld id="{92FCCCF4-CFDD-4EAD-B5DF-53FB40626183}" type="slidenum">
              <a:rPr lang="en-US" smtClean="0"/>
              <a:t>‹#›</a:t>
            </a:fld>
            <a:endParaRPr lang="en-US"/>
          </a:p>
        </p:txBody>
      </p:sp>
    </p:spTree>
    <p:extLst>
      <p:ext uri="{BB962C8B-B14F-4D97-AF65-F5344CB8AC3E}">
        <p14:creationId xmlns:p14="http://schemas.microsoft.com/office/powerpoint/2010/main" val="1092491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8FDC37-F399-2263-72AE-943987DC7BD1}"/>
              </a:ext>
            </a:extLst>
          </p:cNvPr>
          <p:cNvSpPr>
            <a:spLocks noGrp="1"/>
          </p:cNvSpPr>
          <p:nvPr>
            <p:ph type="dt" sz="half" idx="10"/>
          </p:nvPr>
        </p:nvSpPr>
        <p:spPr/>
        <p:txBody>
          <a:bodyPr/>
          <a:lstStyle/>
          <a:p>
            <a:fld id="{8995597C-27D3-4DA0-8EB9-78065D60FAE5}" type="datetimeFigureOut">
              <a:rPr lang="en-US" smtClean="0"/>
              <a:t>9/20/2022</a:t>
            </a:fld>
            <a:endParaRPr lang="en-US"/>
          </a:p>
        </p:txBody>
      </p:sp>
      <p:sp>
        <p:nvSpPr>
          <p:cNvPr id="3" name="Footer Placeholder 2">
            <a:extLst>
              <a:ext uri="{FF2B5EF4-FFF2-40B4-BE49-F238E27FC236}">
                <a16:creationId xmlns:a16="http://schemas.microsoft.com/office/drawing/2014/main" id="{77BEFC77-47E6-E3AF-4887-8718DF9A9C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D76C8D-BA45-ED89-45C5-000CE228D461}"/>
              </a:ext>
            </a:extLst>
          </p:cNvPr>
          <p:cNvSpPr>
            <a:spLocks noGrp="1"/>
          </p:cNvSpPr>
          <p:nvPr>
            <p:ph type="sldNum" sz="quarter" idx="12"/>
          </p:nvPr>
        </p:nvSpPr>
        <p:spPr/>
        <p:txBody>
          <a:bodyPr/>
          <a:lstStyle/>
          <a:p>
            <a:fld id="{92FCCCF4-CFDD-4EAD-B5DF-53FB40626183}" type="slidenum">
              <a:rPr lang="en-US" smtClean="0"/>
              <a:t>‹#›</a:t>
            </a:fld>
            <a:endParaRPr lang="en-US"/>
          </a:p>
        </p:txBody>
      </p:sp>
    </p:spTree>
    <p:extLst>
      <p:ext uri="{BB962C8B-B14F-4D97-AF65-F5344CB8AC3E}">
        <p14:creationId xmlns:p14="http://schemas.microsoft.com/office/powerpoint/2010/main" val="2949779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5EC1-C126-1CE3-41DE-F2514D44E5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733A7E-1746-A52F-AD4D-3B5A3C8F14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D059D4-AD15-6B78-2983-4F2B5F380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CF3A6-BA44-CD85-E318-68F2FF9B2B8E}"/>
              </a:ext>
            </a:extLst>
          </p:cNvPr>
          <p:cNvSpPr>
            <a:spLocks noGrp="1"/>
          </p:cNvSpPr>
          <p:nvPr>
            <p:ph type="dt" sz="half" idx="10"/>
          </p:nvPr>
        </p:nvSpPr>
        <p:spPr/>
        <p:txBody>
          <a:bodyPr/>
          <a:lstStyle/>
          <a:p>
            <a:fld id="{8995597C-27D3-4DA0-8EB9-78065D60FAE5}" type="datetimeFigureOut">
              <a:rPr lang="en-US" smtClean="0"/>
              <a:t>9/20/2022</a:t>
            </a:fld>
            <a:endParaRPr lang="en-US"/>
          </a:p>
        </p:txBody>
      </p:sp>
      <p:sp>
        <p:nvSpPr>
          <p:cNvPr id="6" name="Footer Placeholder 5">
            <a:extLst>
              <a:ext uri="{FF2B5EF4-FFF2-40B4-BE49-F238E27FC236}">
                <a16:creationId xmlns:a16="http://schemas.microsoft.com/office/drawing/2014/main" id="{67BAB84B-CCDA-C596-FE0A-EECB32FECC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66ECE-E1F3-28AB-7BDD-857A98E79C26}"/>
              </a:ext>
            </a:extLst>
          </p:cNvPr>
          <p:cNvSpPr>
            <a:spLocks noGrp="1"/>
          </p:cNvSpPr>
          <p:nvPr>
            <p:ph type="sldNum" sz="quarter" idx="12"/>
          </p:nvPr>
        </p:nvSpPr>
        <p:spPr/>
        <p:txBody>
          <a:bodyPr/>
          <a:lstStyle/>
          <a:p>
            <a:fld id="{92FCCCF4-CFDD-4EAD-B5DF-53FB40626183}" type="slidenum">
              <a:rPr lang="en-US" smtClean="0"/>
              <a:t>‹#›</a:t>
            </a:fld>
            <a:endParaRPr lang="en-US"/>
          </a:p>
        </p:txBody>
      </p:sp>
    </p:spTree>
    <p:extLst>
      <p:ext uri="{BB962C8B-B14F-4D97-AF65-F5344CB8AC3E}">
        <p14:creationId xmlns:p14="http://schemas.microsoft.com/office/powerpoint/2010/main" val="3460635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46461-D985-7BE0-6CF8-75D4DC3C70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1C0C3E-7A39-4F80-78A6-220DF19AFC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C2D55C-2ECC-7768-C988-3B3198A2C0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180CAB-BAEC-1FE5-27EF-F64EAFB42E9E}"/>
              </a:ext>
            </a:extLst>
          </p:cNvPr>
          <p:cNvSpPr>
            <a:spLocks noGrp="1"/>
          </p:cNvSpPr>
          <p:nvPr>
            <p:ph type="dt" sz="half" idx="10"/>
          </p:nvPr>
        </p:nvSpPr>
        <p:spPr/>
        <p:txBody>
          <a:bodyPr/>
          <a:lstStyle/>
          <a:p>
            <a:fld id="{8995597C-27D3-4DA0-8EB9-78065D60FAE5}" type="datetimeFigureOut">
              <a:rPr lang="en-US" smtClean="0"/>
              <a:t>9/20/2022</a:t>
            </a:fld>
            <a:endParaRPr lang="en-US"/>
          </a:p>
        </p:txBody>
      </p:sp>
      <p:sp>
        <p:nvSpPr>
          <p:cNvPr id="6" name="Footer Placeholder 5">
            <a:extLst>
              <a:ext uri="{FF2B5EF4-FFF2-40B4-BE49-F238E27FC236}">
                <a16:creationId xmlns:a16="http://schemas.microsoft.com/office/drawing/2014/main" id="{80268AA0-A896-57DC-B72C-8425202000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48D2FA-1DC6-E16C-1E8D-9E54653223E4}"/>
              </a:ext>
            </a:extLst>
          </p:cNvPr>
          <p:cNvSpPr>
            <a:spLocks noGrp="1"/>
          </p:cNvSpPr>
          <p:nvPr>
            <p:ph type="sldNum" sz="quarter" idx="12"/>
          </p:nvPr>
        </p:nvSpPr>
        <p:spPr/>
        <p:txBody>
          <a:bodyPr/>
          <a:lstStyle/>
          <a:p>
            <a:fld id="{92FCCCF4-CFDD-4EAD-B5DF-53FB40626183}" type="slidenum">
              <a:rPr lang="en-US" smtClean="0"/>
              <a:t>‹#›</a:t>
            </a:fld>
            <a:endParaRPr lang="en-US"/>
          </a:p>
        </p:txBody>
      </p:sp>
    </p:spTree>
    <p:extLst>
      <p:ext uri="{BB962C8B-B14F-4D97-AF65-F5344CB8AC3E}">
        <p14:creationId xmlns:p14="http://schemas.microsoft.com/office/powerpoint/2010/main" val="1593176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CF7BD8-E1A8-28DB-CD03-CF2AF69384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AE344D-E0C8-EFAC-67F3-282337BE8A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F4B1B-7BC6-D4F2-7786-4F80B049DB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95597C-27D3-4DA0-8EB9-78065D60FAE5}" type="datetimeFigureOut">
              <a:rPr lang="en-US" smtClean="0"/>
              <a:t>9/20/2022</a:t>
            </a:fld>
            <a:endParaRPr lang="en-US"/>
          </a:p>
        </p:txBody>
      </p:sp>
      <p:sp>
        <p:nvSpPr>
          <p:cNvPr id="5" name="Footer Placeholder 4">
            <a:extLst>
              <a:ext uri="{FF2B5EF4-FFF2-40B4-BE49-F238E27FC236}">
                <a16:creationId xmlns:a16="http://schemas.microsoft.com/office/drawing/2014/main" id="{3EA19A37-2E13-2FD8-29E3-74CAAF9CFF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7AA2EE-7243-0A7F-05BF-60CB05D58B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CCCF4-CFDD-4EAD-B5DF-53FB40626183}" type="slidenum">
              <a:rPr lang="en-US" smtClean="0"/>
              <a:t>‹#›</a:t>
            </a:fld>
            <a:endParaRPr lang="en-US"/>
          </a:p>
        </p:txBody>
      </p:sp>
    </p:spTree>
    <p:extLst>
      <p:ext uri="{BB962C8B-B14F-4D97-AF65-F5344CB8AC3E}">
        <p14:creationId xmlns:p14="http://schemas.microsoft.com/office/powerpoint/2010/main" val="207852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DE5266-3E4D-4245-A8B4-4B5C4E605924}"/>
              </a:ext>
            </a:extLst>
          </p:cNvPr>
          <p:cNvSpPr txBox="1">
            <a:spLocks/>
          </p:cNvSpPr>
          <p:nvPr/>
        </p:nvSpPr>
        <p:spPr>
          <a:xfrm>
            <a:off x="5495110" y="1115729"/>
            <a:ext cx="6696890" cy="329619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600" dirty="0">
                <a:latin typeface="+mn-lt"/>
                <a:ea typeface="+mn-ea"/>
                <a:cs typeface="+mn-cs"/>
              </a:rPr>
              <a:t>Dr. Oriant Person is the wife of Aric Person and the mother of 4 beautiful children.  At the young age of 17, Dr. Person joined the United States Army where her healthcare career began as a Combat Medic.  After being honorably discharged, Dr. Person continued in the healthcare field and became a CNA, LPN, RN, APRN, and now holds the Doctorate of Nursing Practice and is a Board-Certified Family and Psychiatric Mental Health Nurse Practitioner. </a:t>
            </a:r>
          </a:p>
          <a:p>
            <a:pPr>
              <a:spcAft>
                <a:spcPts val="600"/>
              </a:spcAft>
            </a:pPr>
            <a:r>
              <a:rPr lang="en-US" sz="1600" dirty="0">
                <a:latin typeface="+mn-lt"/>
                <a:ea typeface="+mn-ea"/>
                <a:cs typeface="+mn-cs"/>
              </a:rPr>
              <a:t>Professionally, she has been a provider in several hospitals and long-term care facilities in the Tampa Bay area.  In 2013, Dr. Person decided to embrace entrepreneurship and started a training center ushering CNAs, Med Techs, and CPR providers into the Southshore Region. In 2015, she started Person to Person Care Center LLC, a 6-bed residential assisted living facility. In 2017 Pathway to Purpose for Males was birthed; a 12- bed group home for males aged 12-17 that have been displaced from their families. In 2020, Preparing for Purpose launched as a transitional housing unit to integrate homeless veterans and civilians back into society.  In 2021, Person to Person Clinical Services was birthed to provide primary and psychiatric care to patients in need. Also in 2021, a 6-bed APD group home was re-opened to provide residential habilitation services to our intellectually disabled population.  </a:t>
            </a:r>
          </a:p>
          <a:p>
            <a:pPr>
              <a:spcAft>
                <a:spcPts val="600"/>
              </a:spcAft>
            </a:pPr>
            <a:r>
              <a:rPr lang="en-US" sz="1600" dirty="0">
                <a:latin typeface="+mn-lt"/>
                <a:ea typeface="+mn-ea"/>
                <a:cs typeface="+mn-cs"/>
              </a:rPr>
              <a:t>Above all else, Dr. Person loves and serves God as she serves His people. </a:t>
            </a:r>
            <a:br>
              <a:rPr lang="en-US" sz="1600" dirty="0">
                <a:latin typeface="+mn-lt"/>
                <a:ea typeface="+mn-ea"/>
                <a:cs typeface="+mn-cs"/>
              </a:rPr>
            </a:br>
            <a:br>
              <a:rPr lang="en-US" sz="1600" b="1" dirty="0">
                <a:latin typeface="+mn-lt"/>
                <a:ea typeface="+mn-ea"/>
                <a:cs typeface="+mn-cs"/>
              </a:rPr>
            </a:br>
            <a:endParaRPr lang="en-US" sz="1600" dirty="0">
              <a:latin typeface="+mn-lt"/>
              <a:ea typeface="+mn-ea"/>
              <a:cs typeface="+mn-cs"/>
            </a:endParaRPr>
          </a:p>
        </p:txBody>
      </p:sp>
      <p:sp>
        <p:nvSpPr>
          <p:cNvPr id="5" name="TextBox 4">
            <a:extLst>
              <a:ext uri="{FF2B5EF4-FFF2-40B4-BE49-F238E27FC236}">
                <a16:creationId xmlns:a16="http://schemas.microsoft.com/office/drawing/2014/main" id="{2BD92955-1F41-49CA-81F6-135D0805462F}"/>
              </a:ext>
            </a:extLst>
          </p:cNvPr>
          <p:cNvSpPr txBox="1"/>
          <p:nvPr/>
        </p:nvSpPr>
        <p:spPr>
          <a:xfrm>
            <a:off x="5490539" y="264356"/>
            <a:ext cx="6701461" cy="954107"/>
          </a:xfrm>
          <a:prstGeom prst="rect">
            <a:avLst/>
          </a:prstGeom>
          <a:noFill/>
        </p:spPr>
        <p:txBody>
          <a:bodyPr wrap="square" rtlCol="0">
            <a:spAutoFit/>
          </a:bodyPr>
          <a:lstStyle/>
          <a:p>
            <a:pPr algn="ctr"/>
            <a:r>
              <a:rPr lang="en-US" sz="2400" dirty="0"/>
              <a:t>Dr. Oriant Person DNP, APRN, FNP-C, PMHNP-BC</a:t>
            </a:r>
          </a:p>
          <a:p>
            <a:pPr algn="ctr"/>
            <a:r>
              <a:rPr lang="en-US" sz="3200" dirty="0"/>
              <a:t>“An Overcomer”</a:t>
            </a:r>
          </a:p>
        </p:txBody>
      </p:sp>
      <p:sp>
        <p:nvSpPr>
          <p:cNvPr id="6" name="Title 1">
            <a:extLst>
              <a:ext uri="{FF2B5EF4-FFF2-40B4-BE49-F238E27FC236}">
                <a16:creationId xmlns:a16="http://schemas.microsoft.com/office/drawing/2014/main" id="{525704CC-0425-46A9-8C52-E5BC8E283DCC}"/>
              </a:ext>
            </a:extLst>
          </p:cNvPr>
          <p:cNvSpPr txBox="1">
            <a:spLocks/>
          </p:cNvSpPr>
          <p:nvPr/>
        </p:nvSpPr>
        <p:spPr>
          <a:xfrm>
            <a:off x="5412335" y="5242721"/>
            <a:ext cx="7887286" cy="189665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350" b="1" dirty="0">
              <a:latin typeface="+mn-lt"/>
            </a:endParaRPr>
          </a:p>
          <a:p>
            <a:endParaRPr lang="en-US" sz="1350" b="1" dirty="0">
              <a:latin typeface="+mn-lt"/>
            </a:endParaRPr>
          </a:p>
          <a:p>
            <a:r>
              <a:rPr lang="en-US" sz="1350" b="1" dirty="0">
                <a:latin typeface="+mn-lt"/>
              </a:rPr>
              <a:t>Degrees</a:t>
            </a:r>
            <a:endParaRPr lang="en-US" sz="1350" dirty="0">
              <a:latin typeface="+mn-lt"/>
            </a:endParaRPr>
          </a:p>
          <a:p>
            <a:pPr algn="l"/>
            <a:r>
              <a:rPr lang="en-US" sz="1350" dirty="0">
                <a:latin typeface="+mn-lt"/>
              </a:rPr>
              <a:t>University of Maryland University College, Europe-  Associates of Arts, Computer Programming</a:t>
            </a:r>
          </a:p>
          <a:p>
            <a:pPr algn="l"/>
            <a:r>
              <a:rPr lang="en-US" sz="1350" dirty="0">
                <a:latin typeface="+mn-lt"/>
              </a:rPr>
              <a:t>Pueblo Community College- Associates of Applied Science, Nursing</a:t>
            </a:r>
          </a:p>
          <a:p>
            <a:pPr algn="l"/>
            <a:r>
              <a:rPr lang="en-US" sz="1350" dirty="0">
                <a:latin typeface="+mn-lt"/>
              </a:rPr>
              <a:t>University of South Florida- Bachelors of Science, Nursing</a:t>
            </a:r>
          </a:p>
          <a:p>
            <a:pPr algn="l"/>
            <a:r>
              <a:rPr lang="en-US" sz="1350" dirty="0">
                <a:latin typeface="+mn-lt"/>
              </a:rPr>
              <a:t>South University- Masters of Science, Nursing</a:t>
            </a:r>
          </a:p>
          <a:p>
            <a:pPr algn="l"/>
            <a:r>
              <a:rPr lang="en-US" sz="1350" dirty="0">
                <a:latin typeface="+mn-lt"/>
              </a:rPr>
              <a:t>University of North Florida- Doctorate of Nursing Practice</a:t>
            </a:r>
          </a:p>
          <a:p>
            <a:pPr algn="l"/>
            <a:br>
              <a:rPr lang="en-US" sz="1350" dirty="0">
                <a:latin typeface="+mn-lt"/>
              </a:rPr>
            </a:br>
            <a:br>
              <a:rPr lang="en-US" sz="1350" b="1" dirty="0">
                <a:latin typeface="+mn-lt"/>
              </a:rPr>
            </a:br>
            <a:endParaRPr lang="en-US" sz="1350" dirty="0">
              <a:latin typeface="+mn-lt"/>
            </a:endParaRPr>
          </a:p>
        </p:txBody>
      </p:sp>
      <p:pic>
        <p:nvPicPr>
          <p:cNvPr id="7" name="Picture 6">
            <a:extLst>
              <a:ext uri="{FF2B5EF4-FFF2-40B4-BE49-F238E27FC236}">
                <a16:creationId xmlns:a16="http://schemas.microsoft.com/office/drawing/2014/main" id="{1BBB2A80-31AD-D022-E17F-6F780DC5FD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42675" y="857250"/>
            <a:ext cx="6858000" cy="5143500"/>
          </a:xfrm>
          <a:prstGeom prst="rect">
            <a:avLst/>
          </a:prstGeom>
        </p:spPr>
      </p:pic>
    </p:spTree>
    <p:extLst>
      <p:ext uri="{BB962C8B-B14F-4D97-AF65-F5344CB8AC3E}">
        <p14:creationId xmlns:p14="http://schemas.microsoft.com/office/powerpoint/2010/main" val="1015462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330</Words>
  <Application>Microsoft Office PowerPoint</Application>
  <PresentationFormat>Widescreen</PresentationFormat>
  <Paragraphs>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Oriant Person</dc:creator>
  <cp:lastModifiedBy>Oriant Person</cp:lastModifiedBy>
  <cp:revision>4</cp:revision>
  <dcterms:created xsi:type="dcterms:W3CDTF">2022-09-20T15:47:48Z</dcterms:created>
  <dcterms:modified xsi:type="dcterms:W3CDTF">2022-09-20T15:54:36Z</dcterms:modified>
</cp:coreProperties>
</file>